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0DCB96-1C0F-4EF0-9DD2-B8D1E4505A26}">
  <a:tblStyle styleId="{610DCB96-1C0F-4EF0-9DD2-B8D1E4505A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{610DCB96-1C0F-4EF0-9DD2-B8D1E4505A26}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{610DCB96-1C0F-4EF0-9DD2-B8D1E4505A26}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{610DCB96-1C0F-4EF0-9DD2-B8D1E4505A26}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{610DCB96-1C0F-4EF0-9DD2-B8D1E4505A26}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